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10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92263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7447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56658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933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9303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74779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1599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94737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2244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7815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47545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40072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EC87C-6C31-4C56-9C6A-A556F479A6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4EDF9E-1934-4388-B621-B98698E591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78AC8-3374-4BA2-88FA-133F04F3BB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26" y="0"/>
            <a:ext cx="9015374" cy="42062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D650E3-B617-4213-BCA1-59A97FF85E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4298315"/>
            <a:ext cx="6018535" cy="251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537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EC87C-6C31-4C56-9C6A-A556F479A6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4EDF9E-1934-4388-B621-B98698E591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78AC8-3374-4BA2-88FA-133F04F3B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626" y="0"/>
            <a:ext cx="9015374" cy="42062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BA9956-FBA5-415C-A938-98B8F053DF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626" y="4149872"/>
            <a:ext cx="6642195" cy="23876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23751" y="5473166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770821" y="4173300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689762" y="5349875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13954" y="6115719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23751" y="4805792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288031" y="5380185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444137" y="6115719"/>
            <a:ext cx="2411833" cy="42175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535577" y="4180331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1411627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102407-548D-4C1E-9B5C-F05A1111C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81" y="4300817"/>
            <a:ext cx="6603270" cy="211304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EEC87C-6C31-4C56-9C6A-A556F479A6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78AC8-3374-4BA2-88FA-133F04F3B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626" y="0"/>
            <a:ext cx="9015374" cy="42062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46611" y="5445923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919312" y="1496502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814586" y="441762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85800" y="4825638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46611" y="5989320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288031" y="5380185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646612" y="4842268"/>
            <a:ext cx="1576738" cy="42175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5062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14C2A4-017B-4D66-92C3-7F80F8E351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148" y="4253097"/>
            <a:ext cx="6438909" cy="22541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EEC87C-6C31-4C56-9C6A-A556F479A6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78AC8-3374-4BA2-88FA-133F04F3B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626" y="0"/>
            <a:ext cx="9015374" cy="42062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46611" y="4879772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919312" y="1496502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814586" y="441762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59674" y="5492628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46611" y="6133013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288031" y="5380185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584563" y="5495418"/>
            <a:ext cx="1740626" cy="42175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615E03-089F-480B-81AE-905E7B15184E}"/>
              </a:ext>
            </a:extLst>
          </p:cNvPr>
          <p:cNvSpPr txBox="1"/>
          <p:nvPr/>
        </p:nvSpPr>
        <p:spPr>
          <a:xfrm>
            <a:off x="587829" y="423258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612180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3109720-FBD7-42D9-92CE-3912D5E4A9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894" y="4311528"/>
            <a:ext cx="6819900" cy="23622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EEC87C-6C31-4C56-9C6A-A556F479A6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78AC8-3374-4BA2-88FA-133F04F3B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626" y="0"/>
            <a:ext cx="9015374" cy="42062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10001" y="5592298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919312" y="1496502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814586" y="441762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10001" y="4923446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10001" y="6249185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288031" y="5380185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610001" y="4890387"/>
            <a:ext cx="2788292" cy="48979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615E03-089F-480B-81AE-905E7B15184E}"/>
              </a:ext>
            </a:extLst>
          </p:cNvPr>
          <p:cNvSpPr txBox="1"/>
          <p:nvPr/>
        </p:nvSpPr>
        <p:spPr>
          <a:xfrm>
            <a:off x="-693636" y="4206240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143523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7506F1-70A5-4246-8E57-4BC4E748A1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709" y="4293671"/>
            <a:ext cx="7162800" cy="23336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EEC87C-6C31-4C56-9C6A-A556F479A6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78AC8-3374-4BA2-88FA-133F04F3B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626" y="0"/>
            <a:ext cx="9015374" cy="42062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10001" y="5592298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919312" y="1496502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814586" y="441762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10001" y="6202753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10001" y="4890467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288031" y="5380185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628613" y="6202753"/>
            <a:ext cx="2788292" cy="48979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615E03-089F-480B-81AE-905E7B15184E}"/>
              </a:ext>
            </a:extLst>
          </p:cNvPr>
          <p:cNvSpPr txBox="1"/>
          <p:nvPr/>
        </p:nvSpPr>
        <p:spPr>
          <a:xfrm>
            <a:off x="-693636" y="4206240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1206863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1F3B81-0580-4A5E-96B7-716C44F313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619" y="4378203"/>
            <a:ext cx="6819900" cy="22955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EEC87C-6C31-4C56-9C6A-A556F479A6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78AC8-3374-4BA2-88FA-133F04F3B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626" y="0"/>
            <a:ext cx="9015374" cy="42062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10001" y="5592298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919312" y="1496502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814586" y="441762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10001" y="4923446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10001" y="6249185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288031" y="5380185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610001" y="4890387"/>
            <a:ext cx="2788292" cy="48979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615E03-089F-480B-81AE-905E7B15184E}"/>
              </a:ext>
            </a:extLst>
          </p:cNvPr>
          <p:cNvSpPr txBox="1"/>
          <p:nvPr/>
        </p:nvSpPr>
        <p:spPr>
          <a:xfrm>
            <a:off x="-693636" y="4206240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123285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C905F5-DF21-4638-9C5E-44E8BA3B2B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619" y="4249937"/>
            <a:ext cx="7391400" cy="24384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EEC87C-6C31-4C56-9C6A-A556F479A6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78AC8-3374-4BA2-88FA-133F04F3B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626" y="0"/>
            <a:ext cx="9015374" cy="42062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10001" y="5592298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4696688" y="51290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814586" y="441762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10001" y="6202753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10001" y="4890467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288031" y="5380185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628613" y="6202753"/>
            <a:ext cx="2788292" cy="48979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615E03-089F-480B-81AE-905E7B15184E}"/>
              </a:ext>
            </a:extLst>
          </p:cNvPr>
          <p:cNvSpPr txBox="1"/>
          <p:nvPr/>
        </p:nvSpPr>
        <p:spPr>
          <a:xfrm>
            <a:off x="-693636" y="4206240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23339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F3D0D5E-C975-43BB-B698-C56972807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115" y="4321053"/>
            <a:ext cx="6553200" cy="23526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EEC87C-6C31-4C56-9C6A-A556F479A6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78AC8-3374-4BA2-88FA-133F04F3B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626" y="0"/>
            <a:ext cx="9015374" cy="42062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10001" y="5592298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919312" y="1496502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814586" y="441762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10001" y="4923446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10001" y="6249185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288031" y="5380185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610001" y="4890387"/>
            <a:ext cx="2788292" cy="48979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615E03-089F-480B-81AE-905E7B15184E}"/>
              </a:ext>
            </a:extLst>
          </p:cNvPr>
          <p:cNvSpPr txBox="1"/>
          <p:nvPr/>
        </p:nvSpPr>
        <p:spPr>
          <a:xfrm>
            <a:off x="685800" y="4239299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Lan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40992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D1EC85-560F-41FE-AA77-137A403B67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15" y="358410"/>
            <a:ext cx="9114385" cy="55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73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1560AA-35C2-4713-A9E8-E7B12B7A69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53" y="1441143"/>
            <a:ext cx="8916847" cy="314990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305113" y="2511310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3597363" y="3301774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076157" y="513884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305113" y="3108366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05113" y="1977358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529886" y="5138847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305113" y="3075307"/>
            <a:ext cx="2423391" cy="4576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1EC85-560F-41FE-AA77-137A403B676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1622"/>
          <a:stretch/>
        </p:blipFill>
        <p:spPr>
          <a:xfrm>
            <a:off x="29615" y="396510"/>
            <a:ext cx="9114385" cy="46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4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60D6FC-71B8-46F7-A795-72D01E2BA2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78" y="1358913"/>
            <a:ext cx="8894522" cy="315609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305113" y="2511310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3597363" y="3301774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076157" y="513884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305113" y="1960010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05113" y="3089502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529886" y="5138847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305113" y="1926951"/>
            <a:ext cx="2423391" cy="4576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1EC85-560F-41FE-AA77-137A403B676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1622"/>
          <a:stretch/>
        </p:blipFill>
        <p:spPr>
          <a:xfrm>
            <a:off x="29615" y="396510"/>
            <a:ext cx="9114385" cy="46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654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C12D14-3B76-45DF-B2EE-FAF6E9753C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59" y="1454375"/>
            <a:ext cx="8925282" cy="296295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305113" y="1973945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3597363" y="3301774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076157" y="513884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318190" y="2563504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05113" y="3089502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529886" y="5138847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318190" y="2530445"/>
            <a:ext cx="2423391" cy="4576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1EC85-560F-41FE-AA77-137A403B676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1622"/>
          <a:stretch/>
        </p:blipFill>
        <p:spPr>
          <a:xfrm>
            <a:off x="29615" y="396510"/>
            <a:ext cx="9114385" cy="46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610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0B0D2C-6B73-47E7-8843-DDA1E9BD78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251" y="1269002"/>
            <a:ext cx="8594388" cy="269339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5237442" y="3023105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3665526" y="5166180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076157" y="513884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5237442" y="2471805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5237442" y="3601297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529886" y="5138847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5237442" y="2438746"/>
            <a:ext cx="2423391" cy="4576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1EC85-560F-41FE-AA77-137A403B676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1622"/>
          <a:stretch/>
        </p:blipFill>
        <p:spPr>
          <a:xfrm>
            <a:off x="29615" y="396510"/>
            <a:ext cx="9114385" cy="46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9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742CA8-272A-488A-9D8B-C2025AED28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52401" y="1224103"/>
            <a:ext cx="10004647" cy="340504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5237442" y="3023105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3665526" y="5166180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076157" y="513884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5237442" y="2471805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5237442" y="3601297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529886" y="5138847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5237442" y="2438746"/>
            <a:ext cx="2423391" cy="4576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1EC85-560F-41FE-AA77-137A403B676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1622"/>
          <a:stretch/>
        </p:blipFill>
        <p:spPr>
          <a:xfrm>
            <a:off x="29615" y="396510"/>
            <a:ext cx="9114385" cy="46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53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CBD8FB-711C-49A2-A5DB-C42EDC4298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" y="1325783"/>
            <a:ext cx="8969456" cy="273186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4918358" y="2122031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3665526" y="5166180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076157" y="513884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4931435" y="2711590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918358" y="3237588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529886" y="5138847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4931435" y="2678531"/>
            <a:ext cx="2423391" cy="4576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1EC85-560F-41FE-AA77-137A403B676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1622"/>
          <a:stretch/>
        </p:blipFill>
        <p:spPr>
          <a:xfrm>
            <a:off x="29615" y="396510"/>
            <a:ext cx="9114385" cy="46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9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48F113-3117-4B45-B6CB-5CD8B70FA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95" y="659538"/>
            <a:ext cx="8939610" cy="33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89580A-3989-4ADF-BA43-7F5CA3895D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3167" y="1854958"/>
            <a:ext cx="5102310" cy="249142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971727" y="3194750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3665526" y="5166180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076157" y="5138846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971727" y="2537119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1971727" y="3880879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529886" y="5138847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1971727" y="2417749"/>
            <a:ext cx="3880433" cy="55937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F01BEA-C99C-4D70-97CB-C39212382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182" y="404919"/>
            <a:ext cx="7994128" cy="50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65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13C138-3722-4324-9592-9DFBD2773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6371" y="1748395"/>
            <a:ext cx="6337590" cy="277135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971727" y="2429692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68490" y="2977122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747629" y="1954181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971727" y="3194750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1971727" y="3880879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7401354" y="3742180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1971727" y="3149314"/>
            <a:ext cx="3880433" cy="55937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F01BEA-C99C-4D70-97CB-C39212382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182" y="404919"/>
            <a:ext cx="7994128" cy="50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61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1BC1AC-CB95-40DA-947A-CF0C238270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031" y="1753773"/>
            <a:ext cx="5442863" cy="266215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971727" y="2429692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68490" y="2977122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747629" y="1954181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971727" y="3194750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1971727" y="3880879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7401354" y="3742180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1971727" y="3149314"/>
            <a:ext cx="4076376" cy="55937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F01BEA-C99C-4D70-97CB-C39212382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182" y="404919"/>
            <a:ext cx="7994128" cy="50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96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9C2FDC-2AA3-4A02-A413-E1EEA635D7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031" y="1750757"/>
            <a:ext cx="4832395" cy="267755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971727" y="2429692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271410" y="2781996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747629" y="1954181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971727" y="3194750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1971727" y="3880879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7401354" y="3742180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1971727" y="3149314"/>
            <a:ext cx="4076376" cy="55937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F01BEA-C99C-4D70-97CB-C39212382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182" y="404919"/>
            <a:ext cx="7994128" cy="50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086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268DBE-CB33-4110-989B-82117DCC2B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514" y="1925195"/>
            <a:ext cx="6810375" cy="23812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605967" y="2350180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83596" y="2861847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661238" y="1380767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605967" y="3115238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1605967" y="3801367"/>
            <a:ext cx="529046" cy="547430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7583025" y="4335431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1605966" y="3069802"/>
            <a:ext cx="5043027" cy="55937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F01BEA-C99C-4D70-97CB-C39212382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182" y="404919"/>
            <a:ext cx="7994128" cy="50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52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09D12A-2BD9-42A3-864C-E446FF6DFC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886" y="1906066"/>
            <a:ext cx="6588080" cy="2473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971727" y="3194750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5775218" y="1981515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740062" y="289475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971727" y="2537119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1971727" y="3880879"/>
            <a:ext cx="529046" cy="424543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05749" y="3194750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7BD1386-AB69-47BA-8AE4-54EA95D50A91}"/>
              </a:ext>
            </a:extLst>
          </p:cNvPr>
          <p:cNvSpPr/>
          <p:nvPr/>
        </p:nvSpPr>
        <p:spPr>
          <a:xfrm>
            <a:off x="1971727" y="2463673"/>
            <a:ext cx="3318730" cy="55937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F01BEA-C99C-4D70-97CB-C39212382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182" y="404919"/>
            <a:ext cx="7994128" cy="50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70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67</Words>
  <Application>Microsoft Office PowerPoint</Application>
  <PresentationFormat>On-screen Show (4:3)</PresentationFormat>
  <Paragraphs>67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14</cp:revision>
  <dcterms:created xsi:type="dcterms:W3CDTF">2020-02-13T17:25:42Z</dcterms:created>
  <dcterms:modified xsi:type="dcterms:W3CDTF">2020-02-13T19:20:49Z</dcterms:modified>
</cp:coreProperties>
</file>